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9" r:id="rId1"/>
  </p:sldMasterIdLst>
  <p:notesMasterIdLst>
    <p:notesMasterId r:id="rId19"/>
  </p:notesMasterIdLst>
  <p:sldIdLst>
    <p:sldId id="322" r:id="rId2"/>
    <p:sldId id="324" r:id="rId3"/>
    <p:sldId id="385" r:id="rId4"/>
    <p:sldId id="362" r:id="rId5"/>
    <p:sldId id="386" r:id="rId6"/>
    <p:sldId id="387" r:id="rId7"/>
    <p:sldId id="388" r:id="rId8"/>
    <p:sldId id="389" r:id="rId9"/>
    <p:sldId id="390" r:id="rId10"/>
    <p:sldId id="392" r:id="rId11"/>
    <p:sldId id="393" r:id="rId12"/>
    <p:sldId id="394" r:id="rId13"/>
    <p:sldId id="396" r:id="rId14"/>
    <p:sldId id="397" r:id="rId15"/>
    <p:sldId id="398" r:id="rId16"/>
    <p:sldId id="400" r:id="rId17"/>
    <p:sldId id="38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61F0D8-EE5F-4F5E-8DBB-74D1F11F0514}">
  <a:tblStyle styleId="{2961F0D8-EE5F-4F5E-8DBB-74D1F11F05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992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338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00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3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73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485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29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97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30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7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60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7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709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250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9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CUSTOM_3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ctrTitle"/>
          </p:nvPr>
        </p:nvSpPr>
        <p:spPr>
          <a:xfrm flipH="1">
            <a:off x="4432350" y="1831500"/>
            <a:ext cx="2809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902150" y="222292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4432350" y="2775300"/>
            <a:ext cx="23946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1">
  <p:cSld name="CUSTOM_3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ctrTitle"/>
          </p:nvPr>
        </p:nvSpPr>
        <p:spPr>
          <a:xfrm flipH="1">
            <a:off x="1745813" y="1828100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18888" y="22195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2531675" y="2771900"/>
            <a:ext cx="21936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ctrTitle"/>
          </p:nvPr>
        </p:nvSpPr>
        <p:spPr>
          <a:xfrm>
            <a:off x="2638350" y="-7665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1"/>
          </p:nvPr>
        </p:nvSpPr>
        <p:spPr>
          <a:xfrm>
            <a:off x="2459550" y="1171225"/>
            <a:ext cx="42249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5011944" y="1392300"/>
            <a:ext cx="2733300" cy="5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Exo 2"/>
              <a:buNone/>
              <a:defRPr sz="1400" b="1"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2"/>
          </p:nvPr>
        </p:nvSpPr>
        <p:spPr>
          <a:xfrm>
            <a:off x="4546540" y="2069617"/>
            <a:ext cx="3712800" cy="26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100"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ctrTitle"/>
          </p:nvPr>
        </p:nvSpPr>
        <p:spPr>
          <a:xfrm>
            <a:off x="4888784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  <a:defRPr sz="18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4888784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2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1399935" y="149011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ubTitle" idx="1"/>
          </p:nvPr>
        </p:nvSpPr>
        <p:spPr>
          <a:xfrm>
            <a:off x="1399935" y="1784367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2"/>
          </p:nvPr>
        </p:nvSpPr>
        <p:spPr>
          <a:xfrm>
            <a:off x="1399935" y="248748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3"/>
          </p:nvPr>
        </p:nvSpPr>
        <p:spPr>
          <a:xfrm>
            <a:off x="1399935" y="278173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ctrTitle" idx="4"/>
          </p:nvPr>
        </p:nvSpPr>
        <p:spPr>
          <a:xfrm>
            <a:off x="1399935" y="3484848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5"/>
          </p:nvPr>
        </p:nvSpPr>
        <p:spPr>
          <a:xfrm>
            <a:off x="1399935" y="3779098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6"/>
          </p:nvPr>
        </p:nvSpPr>
        <p:spPr>
          <a:xfrm>
            <a:off x="1399935" y="733850"/>
            <a:ext cx="2645400" cy="6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ctrTitle" idx="2"/>
          </p:nvPr>
        </p:nvSpPr>
        <p:spPr>
          <a:xfrm>
            <a:off x="1741950" y="183705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1"/>
          </p:nvPr>
        </p:nvSpPr>
        <p:spPr>
          <a:xfrm>
            <a:off x="1741950" y="2212000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ctrTitle" idx="3"/>
          </p:nvPr>
        </p:nvSpPr>
        <p:spPr>
          <a:xfrm>
            <a:off x="5633758" y="349540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4"/>
          </p:nvPr>
        </p:nvSpPr>
        <p:spPr>
          <a:xfrm>
            <a:off x="5256958" y="2509707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5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ctrTitle"/>
          </p:nvPr>
        </p:nvSpPr>
        <p:spPr>
          <a:xfrm>
            <a:off x="3597150" y="1456050"/>
            <a:ext cx="1783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"/>
          </p:nvPr>
        </p:nvSpPr>
        <p:spPr>
          <a:xfrm>
            <a:off x="3597150" y="1983400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2"/>
          </p:nvPr>
        </p:nvSpPr>
        <p:spPr>
          <a:xfrm>
            <a:off x="3745350" y="319774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None/>
              <a:defRPr sz="20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3"/>
          </p:nvPr>
        </p:nvSpPr>
        <p:spPr>
          <a:xfrm>
            <a:off x="3368550" y="3709857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4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1456200" y="1833025"/>
            <a:ext cx="2617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1018050" y="1260500"/>
            <a:ext cx="3494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ctrTitle" idx="2"/>
          </p:nvPr>
        </p:nvSpPr>
        <p:spPr>
          <a:xfrm>
            <a:off x="1458300" y="4163900"/>
            <a:ext cx="261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3"/>
          </p:nvPr>
        </p:nvSpPr>
        <p:spPr>
          <a:xfrm>
            <a:off x="1018650" y="3597131"/>
            <a:ext cx="349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ctrTitle" idx="4"/>
          </p:nvPr>
        </p:nvSpPr>
        <p:spPr>
          <a:xfrm>
            <a:off x="5086575" y="2998463"/>
            <a:ext cx="2615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None/>
              <a:defRPr sz="1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subTitle" idx="5"/>
          </p:nvPr>
        </p:nvSpPr>
        <p:spPr>
          <a:xfrm>
            <a:off x="4647675" y="2427015"/>
            <a:ext cx="3492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None/>
              <a:defRPr sz="24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 idx="2"/>
          </p:nvPr>
        </p:nvSpPr>
        <p:spPr>
          <a:xfrm>
            <a:off x="696800" y="1442500"/>
            <a:ext cx="179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"/>
          </p:nvPr>
        </p:nvSpPr>
        <p:spPr>
          <a:xfrm>
            <a:off x="696800" y="1736742"/>
            <a:ext cx="1792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ctrTitle" idx="3"/>
          </p:nvPr>
        </p:nvSpPr>
        <p:spPr>
          <a:xfrm>
            <a:off x="2675801" y="3234800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4"/>
          </p:nvPr>
        </p:nvSpPr>
        <p:spPr>
          <a:xfrm>
            <a:off x="2679533" y="3529048"/>
            <a:ext cx="1792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ctrTitle" idx="5"/>
          </p:nvPr>
        </p:nvSpPr>
        <p:spPr>
          <a:xfrm>
            <a:off x="6645897" y="324949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6"/>
          </p:nvPr>
        </p:nvSpPr>
        <p:spPr>
          <a:xfrm>
            <a:off x="6645899" y="354374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 idx="7"/>
          </p:nvPr>
        </p:nvSpPr>
        <p:spPr>
          <a:xfrm>
            <a:off x="4662266" y="143722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8"/>
          </p:nvPr>
        </p:nvSpPr>
        <p:spPr>
          <a:xfrm>
            <a:off x="4662266" y="173147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ctrTitle"/>
          </p:nvPr>
        </p:nvSpPr>
        <p:spPr>
          <a:xfrm>
            <a:off x="2289158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ubTitle" idx="1"/>
          </p:nvPr>
        </p:nvSpPr>
        <p:spPr>
          <a:xfrm>
            <a:off x="2289158" y="1612917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ctrTitle" idx="2"/>
          </p:nvPr>
        </p:nvSpPr>
        <p:spPr>
          <a:xfrm>
            <a:off x="2298683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1" name="Google Shape;221;p38"/>
          <p:cNvSpPr txBox="1">
            <a:spLocks noGrp="1"/>
          </p:cNvSpPr>
          <p:nvPr>
            <p:ph type="subTitle" idx="3"/>
          </p:nvPr>
        </p:nvSpPr>
        <p:spPr>
          <a:xfrm>
            <a:off x="2298683" y="34076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ctrTitle" idx="4"/>
          </p:nvPr>
        </p:nvSpPr>
        <p:spPr>
          <a:xfrm>
            <a:off x="5050695" y="1318667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subTitle" idx="5"/>
          </p:nvPr>
        </p:nvSpPr>
        <p:spPr>
          <a:xfrm>
            <a:off x="5050697" y="1612917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hlink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4" name="Google Shape;224;p38"/>
          <p:cNvSpPr txBox="1">
            <a:spLocks noGrp="1"/>
          </p:cNvSpPr>
          <p:nvPr>
            <p:ph type="ctrTitle" idx="6"/>
          </p:nvPr>
        </p:nvSpPr>
        <p:spPr>
          <a:xfrm>
            <a:off x="5050695" y="31133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7"/>
          </p:nvPr>
        </p:nvSpPr>
        <p:spPr>
          <a:xfrm>
            <a:off x="5050697" y="34076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ctrTitle" idx="8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3" name="Google Shape;243;p40"/>
          <p:cNvSpPr txBox="1">
            <a:spLocks noGrp="1"/>
          </p:cNvSpPr>
          <p:nvPr>
            <p:ph type="ctrTitle" idx="2"/>
          </p:nvPr>
        </p:nvSpPr>
        <p:spPr>
          <a:xfrm>
            <a:off x="1331768" y="1496938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subTitle" idx="1"/>
          </p:nvPr>
        </p:nvSpPr>
        <p:spPr>
          <a:xfrm>
            <a:off x="1201251" y="1764653"/>
            <a:ext cx="19110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5" name="Google Shape;245;p40"/>
          <p:cNvSpPr txBox="1">
            <a:spLocks noGrp="1"/>
          </p:cNvSpPr>
          <p:nvPr>
            <p:ph type="ctrTitle" idx="3"/>
          </p:nvPr>
        </p:nvSpPr>
        <p:spPr>
          <a:xfrm>
            <a:off x="1331768" y="2590069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subTitle" idx="4"/>
          </p:nvPr>
        </p:nvSpPr>
        <p:spPr>
          <a:xfrm>
            <a:off x="1201254" y="2858229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7" name="Google Shape;247;p40"/>
          <p:cNvSpPr txBox="1">
            <a:spLocks noGrp="1"/>
          </p:cNvSpPr>
          <p:nvPr>
            <p:ph type="ctrTitle" idx="5"/>
          </p:nvPr>
        </p:nvSpPr>
        <p:spPr>
          <a:xfrm>
            <a:off x="1331768" y="36832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6"/>
          </p:nvPr>
        </p:nvSpPr>
        <p:spPr>
          <a:xfrm>
            <a:off x="1201254" y="3950906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ctrTitle" idx="7"/>
          </p:nvPr>
        </p:nvSpPr>
        <p:spPr>
          <a:xfrm>
            <a:off x="6031732" y="32450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subTitle" idx="8"/>
          </p:nvPr>
        </p:nvSpPr>
        <p:spPr>
          <a:xfrm>
            <a:off x="6031724" y="3512424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ctrTitle" idx="9"/>
          </p:nvPr>
        </p:nvSpPr>
        <p:spPr>
          <a:xfrm>
            <a:off x="6031732" y="215445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13"/>
          </p:nvPr>
        </p:nvSpPr>
        <p:spPr>
          <a:xfrm>
            <a:off x="6031724" y="2422401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3" name="Google Shape;253;p40"/>
          <p:cNvSpPr txBox="1">
            <a:spLocks noGrp="1"/>
          </p:cNvSpPr>
          <p:nvPr>
            <p:ph type="ctrTitle" idx="14"/>
          </p:nvPr>
        </p:nvSpPr>
        <p:spPr>
          <a:xfrm>
            <a:off x="6031732" y="106383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subTitle" idx="15"/>
          </p:nvPr>
        </p:nvSpPr>
        <p:spPr>
          <a:xfrm>
            <a:off x="6031724" y="1332378"/>
            <a:ext cx="1911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ctrTitle"/>
          </p:nvPr>
        </p:nvSpPr>
        <p:spPr>
          <a:xfrm flipH="1">
            <a:off x="1781175" y="2967700"/>
            <a:ext cx="34290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ubTitle" idx="1"/>
          </p:nvPr>
        </p:nvSpPr>
        <p:spPr>
          <a:xfrm flipH="1">
            <a:off x="1781175" y="1853775"/>
            <a:ext cx="4610100" cy="13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>
            <a:spLocks noGrp="1"/>
          </p:cNvSpPr>
          <p:nvPr>
            <p:ph type="subTitle" idx="1"/>
          </p:nvPr>
        </p:nvSpPr>
        <p:spPr>
          <a:xfrm flipH="1">
            <a:off x="4370899" y="3606975"/>
            <a:ext cx="2640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2132501" y="3692178"/>
            <a:ext cx="19473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subTitle" idx="1"/>
          </p:nvPr>
        </p:nvSpPr>
        <p:spPr>
          <a:xfrm flipH="1">
            <a:off x="1783792" y="2945550"/>
            <a:ext cx="2607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tamaran 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8"/>
          <p:cNvSpPr txBox="1">
            <a:spLocks noGrp="1"/>
          </p:cNvSpPr>
          <p:nvPr>
            <p:ph type="title"/>
          </p:nvPr>
        </p:nvSpPr>
        <p:spPr>
          <a:xfrm>
            <a:off x="2557289" y="1850218"/>
            <a:ext cx="1833900" cy="11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>
            <a:spLocks noGrp="1"/>
          </p:cNvSpPr>
          <p:nvPr>
            <p:ph type="subTitle" idx="1"/>
          </p:nvPr>
        </p:nvSpPr>
        <p:spPr>
          <a:xfrm flipH="1">
            <a:off x="4826925" y="1501900"/>
            <a:ext cx="25740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4826976" y="1111488"/>
            <a:ext cx="19473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711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2"/>
          </p:nvPr>
        </p:nvSpPr>
        <p:spPr>
          <a:xfrm>
            <a:off x="-105929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881451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3" hasCustomPrompt="1"/>
          </p:nvPr>
        </p:nvSpPr>
        <p:spPr>
          <a:xfrm>
            <a:off x="1438867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4" hasCustomPrompt="1"/>
          </p:nvPr>
        </p:nvSpPr>
        <p:spPr>
          <a:xfrm>
            <a:off x="6705012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5" hasCustomPrompt="1"/>
          </p:nvPr>
        </p:nvSpPr>
        <p:spPr>
          <a:xfrm>
            <a:off x="4071940" y="3668761"/>
            <a:ext cx="1069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6" hasCustomPrompt="1"/>
          </p:nvPr>
        </p:nvSpPr>
        <p:spPr>
          <a:xfrm>
            <a:off x="6646558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7" hasCustomPrompt="1"/>
          </p:nvPr>
        </p:nvSpPr>
        <p:spPr>
          <a:xfrm>
            <a:off x="4027183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8" hasCustomPrompt="1"/>
          </p:nvPr>
        </p:nvSpPr>
        <p:spPr>
          <a:xfrm>
            <a:off x="1407808" y="108955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9"/>
          </p:nvPr>
        </p:nvSpPr>
        <p:spPr>
          <a:xfrm>
            <a:off x="5182783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3"/>
          </p:nvPr>
        </p:nvSpPr>
        <p:spPr>
          <a:xfrm>
            <a:off x="6168975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ctrTitle" idx="14"/>
          </p:nvPr>
        </p:nvSpPr>
        <p:spPr>
          <a:xfrm>
            <a:off x="2538427" y="334739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5"/>
          </p:nvPr>
        </p:nvSpPr>
        <p:spPr>
          <a:xfrm>
            <a:off x="3525224" y="3739385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ctrTitle" idx="16"/>
          </p:nvPr>
        </p:nvSpPr>
        <p:spPr>
          <a:xfrm>
            <a:off x="7259883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7"/>
          </p:nvPr>
        </p:nvSpPr>
        <p:spPr>
          <a:xfrm>
            <a:off x="7259876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ctrTitle" idx="18"/>
          </p:nvPr>
        </p:nvSpPr>
        <p:spPr>
          <a:xfrm>
            <a:off x="4645271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9"/>
          </p:nvPr>
        </p:nvSpPr>
        <p:spPr>
          <a:xfrm>
            <a:off x="4645274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ctrTitle" idx="20"/>
          </p:nvPr>
        </p:nvSpPr>
        <p:spPr>
          <a:xfrm>
            <a:off x="2030658" y="76887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1"/>
          </p:nvPr>
        </p:nvSpPr>
        <p:spPr>
          <a:xfrm>
            <a:off x="2030650" y="1160860"/>
            <a:ext cx="1281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2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>
            <a:hlinkClick r:id="rId3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68875" y="1711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4968875" y="2731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5">
            <a:hlinkClick r:id="" action="ppaction://noaction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4968875" y="3751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4"/>
          </p:nvPr>
        </p:nvSpPr>
        <p:spPr>
          <a:xfrm>
            <a:off x="5858425" y="1394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5858425" y="1849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ctrTitle" idx="5"/>
          </p:nvPr>
        </p:nvSpPr>
        <p:spPr>
          <a:xfrm>
            <a:off x="5858425" y="24122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6"/>
          </p:nvPr>
        </p:nvSpPr>
        <p:spPr>
          <a:xfrm>
            <a:off x="5858425" y="286708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ctrTitle" idx="7"/>
          </p:nvPr>
        </p:nvSpPr>
        <p:spPr>
          <a:xfrm>
            <a:off x="5858425" y="3430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8"/>
          </p:nvPr>
        </p:nvSpPr>
        <p:spPr>
          <a:xfrm>
            <a:off x="5858425" y="3885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 idx="9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15">
            <a:hlinkClick r:id="rId4" action="ppaction://hlinksldjump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1320800" y="1711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1320800" y="2731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1320800" y="3751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16"/>
          </p:nvPr>
        </p:nvSpPr>
        <p:spPr>
          <a:xfrm>
            <a:off x="2200825" y="1394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7"/>
          </p:nvPr>
        </p:nvSpPr>
        <p:spPr>
          <a:xfrm>
            <a:off x="2200825" y="1849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ctrTitle" idx="18"/>
          </p:nvPr>
        </p:nvSpPr>
        <p:spPr>
          <a:xfrm>
            <a:off x="2200825" y="24122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9"/>
          </p:nvPr>
        </p:nvSpPr>
        <p:spPr>
          <a:xfrm>
            <a:off x="2200825" y="286708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ctrTitle" idx="20"/>
          </p:nvPr>
        </p:nvSpPr>
        <p:spPr>
          <a:xfrm>
            <a:off x="2200825" y="3430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1"/>
          </p:nvPr>
        </p:nvSpPr>
        <p:spPr>
          <a:xfrm>
            <a:off x="2200825" y="3885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 flipH="1">
            <a:off x="106740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184800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8">
  <p:cSld name="CUSTOM_3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ctrTitle"/>
          </p:nvPr>
        </p:nvSpPr>
        <p:spPr>
          <a:xfrm flipH="1">
            <a:off x="106740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766675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184800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60" r:id="rId4"/>
    <p:sldLayoutId id="2147483661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1" r:id="rId18"/>
    <p:sldLayoutId id="2147483683" r:id="rId19"/>
    <p:sldLayoutId id="2147483684" r:id="rId20"/>
    <p:sldLayoutId id="2147483686" r:id="rId21"/>
    <p:sldLayoutId id="2147483691" r:id="rId22"/>
    <p:sldLayoutId id="2147483693" r:id="rId23"/>
    <p:sldLayoutId id="2147483694" r:id="rId24"/>
    <p:sldLayoutId id="2147483695" r:id="rId25"/>
    <p:sldLayoutId id="214748370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21"/>
          <p:cNvSpPr txBox="1">
            <a:spLocks noGrp="1"/>
          </p:cNvSpPr>
          <p:nvPr>
            <p:ph type="ctrTitle"/>
          </p:nvPr>
        </p:nvSpPr>
        <p:spPr>
          <a:xfrm flipH="1">
            <a:off x="76027" y="2801131"/>
            <a:ext cx="611002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/>
              <a:t>Create and modify Data Tables and Pivot Tables </a:t>
            </a:r>
            <a:endParaRPr lang="en-US" dirty="0"/>
          </a:p>
        </p:txBody>
      </p:sp>
      <p:cxnSp>
        <p:nvCxnSpPr>
          <p:cNvPr id="720" name="Google Shape;720;p121"/>
          <p:cNvCxnSpPr>
            <a:cxnSpLocks/>
          </p:cNvCxnSpPr>
          <p:nvPr/>
        </p:nvCxnSpPr>
        <p:spPr>
          <a:xfrm>
            <a:off x="0" y="4028275"/>
            <a:ext cx="38128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1" name="Google Shape;721;p12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722" name="Google Shape;722;p12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1073F0A6-F35E-4B3D-80DB-5395404BDE1F}"/>
              </a:ext>
            </a:extLst>
          </p:cNvPr>
          <p:cNvSpPr txBox="1">
            <a:spLocks/>
          </p:cNvSpPr>
          <p:nvPr/>
        </p:nvSpPr>
        <p:spPr>
          <a:xfrm>
            <a:off x="712470" y="845820"/>
            <a:ext cx="787527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cells you want to create a PivotTable from.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Insert &gt; PivotTable.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create a PivotTable based on an existing table or  range.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create a PivotTable based on an existing table or range.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where you want the PivotTable report to be placed.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OK.</a:t>
            </a:r>
            <a:br>
              <a:rPr lang="en-US" b="0" dirty="0"/>
            </a:br>
            <a:endParaRPr lang="en-US" b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Google Shape;739;p123">
            <a:extLst>
              <a:ext uri="{FF2B5EF4-FFF2-40B4-BE49-F238E27FC236}">
                <a16:creationId xmlns:a16="http://schemas.microsoft.com/office/drawing/2014/main" id="{8A7F2D59-0959-4312-9B2F-8750C1B54130}"/>
              </a:ext>
            </a:extLst>
          </p:cNvPr>
          <p:cNvSpPr txBox="1">
            <a:spLocks/>
          </p:cNvSpPr>
          <p:nvPr/>
        </p:nvSpPr>
        <p:spPr>
          <a:xfrm>
            <a:off x="1964850" y="163830"/>
            <a:ext cx="5214300" cy="60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2800" dirty="0"/>
              <a:t>Create pivot table</a:t>
            </a:r>
          </a:p>
        </p:txBody>
      </p:sp>
    </p:spTree>
    <p:extLst>
      <p:ext uri="{BB962C8B-B14F-4D97-AF65-F5344CB8AC3E}">
        <p14:creationId xmlns:p14="http://schemas.microsoft.com/office/powerpoint/2010/main" val="1294206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353067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Create pivot table(</a:t>
            </a:r>
            <a:r>
              <a:rPr lang="en-US" sz="2800" dirty="0" err="1"/>
              <a:t>Cntd</a:t>
            </a:r>
            <a:r>
              <a:rPr lang="en-US" sz="2800" dirty="0"/>
              <a:t>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D752B-3406-4AB5-B45D-E1CA4669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72" y="1125122"/>
            <a:ext cx="6011508" cy="35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57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879680" y="11430"/>
            <a:ext cx="5384640" cy="925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b="0" dirty="0"/>
            </a:br>
            <a:r>
              <a:rPr lang="en-US" sz="2800" dirty="0"/>
              <a:t>Change the PivotTable Data Source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C9B3D-80AB-18B6-221C-AAC14F7CE66D}"/>
              </a:ext>
            </a:extLst>
          </p:cNvPr>
          <p:cNvSpPr txBox="1">
            <a:spLocks noChangeArrowheads="1"/>
          </p:cNvSpPr>
          <p:nvPr/>
        </p:nvSpPr>
        <p:spPr>
          <a:xfrm>
            <a:off x="1515859" y="1468893"/>
            <a:ext cx="6332220" cy="22057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PivotTable Tools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tab.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group, click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Data Source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button.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invoked dialog allows you to select the new source range for the pivot table.</a:t>
            </a: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08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493059" y="364497"/>
            <a:ext cx="666369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Change the PivotTable Data Source(</a:t>
            </a:r>
            <a:r>
              <a:rPr lang="en-US" sz="2800" dirty="0" err="1"/>
              <a:t>Cntd</a:t>
            </a:r>
            <a:r>
              <a:rPr lang="en-US" sz="2800" dirty="0"/>
              <a:t>…)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1675C-F02F-4398-8649-18F36FA6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265872"/>
            <a:ext cx="6125558" cy="33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9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353067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Move the PivotTable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C9B3D-80AB-18B6-221C-AAC14F7CE66D}"/>
              </a:ext>
            </a:extLst>
          </p:cNvPr>
          <p:cNvSpPr txBox="1">
            <a:spLocks noChangeArrowheads="1"/>
          </p:cNvSpPr>
          <p:nvPr/>
        </p:nvSpPr>
        <p:spPr>
          <a:xfrm>
            <a:off x="1165860" y="1314992"/>
            <a:ext cx="7452360" cy="27041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PivotTable Tools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tab.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group, click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PivotTable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button.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invoked dialog allows you to move the report to another cell range within the existing worksheet or to a new worksheet.</a:t>
            </a:r>
            <a:endParaRPr lang="en-US" sz="240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2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353067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Move the PivotTable</a:t>
            </a:r>
            <a:r>
              <a:rPr lang="en" sz="2800" dirty="0"/>
              <a:t>(Cntd…)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A7A815-0E7E-4620-A7BF-DA8AA6AE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69670"/>
            <a:ext cx="5600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792728" y="361891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Tasks</a:t>
            </a:r>
            <a:endParaRPr sz="3200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C9B3D-80AB-18B6-221C-AAC14F7CE66D}"/>
              </a:ext>
            </a:extLst>
          </p:cNvPr>
          <p:cNvSpPr txBox="1">
            <a:spLocks noChangeArrowheads="1"/>
          </p:cNvSpPr>
          <p:nvPr/>
        </p:nvSpPr>
        <p:spPr>
          <a:xfrm>
            <a:off x="1140309" y="1473798"/>
            <a:ext cx="7325959" cy="33078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Exo 2"/>
              </a:rPr>
              <a:t>Create a data table, insert some data into it &amp; save it.</a:t>
            </a:r>
            <a:endParaRPr lang="en-US" sz="2400" b="0" i="0" dirty="0">
              <a:solidFill>
                <a:schemeClr val="tx1"/>
              </a:solidFill>
              <a:effectLst/>
              <a:latin typeface="Exo 2"/>
            </a:endParaRPr>
          </a:p>
          <a:p>
            <a:pPr marL="457200" indent="-457200" algn="l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Exo 2"/>
              </a:rPr>
              <a:t>Add columns and rows both externally.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Exo 2"/>
              </a:rPr>
              <a:t>Add columns and rows both internally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Exo 2"/>
              </a:rPr>
              <a:t>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Exo 2"/>
              </a:rPr>
              <a:t>Create a pivot table, insert some data into it &amp; save it.</a:t>
            </a:r>
          </a:p>
          <a:p>
            <a:pPr marL="457200" indent="-457200" algn="l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Exo 2"/>
              </a:rPr>
              <a:t>Change the pivot table data source.</a:t>
            </a:r>
          </a:p>
          <a:p>
            <a:pPr marL="457200" indent="-457200" algn="l">
              <a:buClr>
                <a:schemeClr val="tx1"/>
              </a:buClr>
              <a:buFont typeface="+mj-lt"/>
              <a:buAutoNum type="arabicPeriod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Exo 2"/>
              </a:rPr>
              <a:t> Move pivot </a:t>
            </a:r>
            <a:r>
              <a:rPr lang="en-US" sz="2400" b="0" i="0">
                <a:solidFill>
                  <a:schemeClr val="tx1"/>
                </a:solidFill>
                <a:effectLst/>
                <a:latin typeface="Exo 2"/>
              </a:rPr>
              <a:t>table to another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Exo 2"/>
              </a:rPr>
              <a:t>location. </a:t>
            </a:r>
          </a:p>
        </p:txBody>
      </p:sp>
    </p:spTree>
    <p:extLst>
      <p:ext uri="{BB962C8B-B14F-4D97-AF65-F5344CB8AC3E}">
        <p14:creationId xmlns:p14="http://schemas.microsoft.com/office/powerpoint/2010/main" val="1999524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85;p141">
            <a:extLst>
              <a:ext uri="{FF2B5EF4-FFF2-40B4-BE49-F238E27FC236}">
                <a16:creationId xmlns:a16="http://schemas.microsoft.com/office/drawing/2014/main" id="{117149BB-4330-90CA-8D67-1F547BBC709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2032500"/>
            <a:ext cx="51957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3805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559606" y="384023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Creating Data Table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B463B4-79FF-7710-536C-265A65170F9F}"/>
              </a:ext>
            </a:extLst>
          </p:cNvPr>
          <p:cNvSpPr txBox="1">
            <a:spLocks noChangeArrowheads="1"/>
          </p:cNvSpPr>
          <p:nvPr/>
        </p:nvSpPr>
        <p:spPr>
          <a:xfrm>
            <a:off x="1700915" y="1583261"/>
            <a:ext cx="5929205" cy="3429643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/>
              </a:rPr>
              <a:t>Select a cell within your data.</a:t>
            </a:r>
          </a:p>
          <a:p>
            <a:pPr marL="342900" indent="-342900">
              <a:buClr>
                <a:srgbClr val="FFFFFF"/>
              </a:buClr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Select 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&gt; 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What if Analysis&gt; Data Table</a:t>
            </a:r>
            <a:endParaRPr lang="en-US" sz="2400" dirty="0">
              <a:solidFill>
                <a:schemeClr val="tx1"/>
              </a:solidFill>
              <a:latin typeface="Times New Roman"/>
            </a:endParaRPr>
          </a:p>
          <a:p>
            <a:pPr marL="342900" indent="-342900">
              <a:buClr>
                <a:srgbClr val="FFFFFF"/>
              </a:buClr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In the 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Create Table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 dialog box, set your cell range.</a:t>
            </a:r>
          </a:p>
          <a:p>
            <a:pPr marL="342900" indent="-342900">
              <a:buClr>
                <a:srgbClr val="FFFFFF"/>
              </a:buClr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Select </a:t>
            </a:r>
            <a:r>
              <a:rPr lang="en-US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OK</a:t>
            </a:r>
            <a:r>
              <a:rPr lang="en-US" sz="24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 marL="342900" indent="-342900">
              <a:buFont typeface="Arial,Sans-Serif"/>
              <a:buChar char="•"/>
            </a:pPr>
            <a:endParaRPr lang="en-US" sz="24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,Sans-Serif"/>
              <a:buChar char="•"/>
            </a:pPr>
            <a:endParaRPr lang="en-US" sz="2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chemeClr val="tx1"/>
              </a:solidFill>
              <a:latin typeface="Times New Roman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tx1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2158944" y="353067"/>
            <a:ext cx="5214300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 Creating Data Table(Cntd...)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F2527-97A4-404F-867E-803F3CB71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15" y="1272306"/>
            <a:ext cx="6487430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9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142824"/>
            <a:ext cx="5214300" cy="943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Adding rows and columns adjacent to table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7C32F-78F9-441A-98D4-33B289FF21B9}"/>
              </a:ext>
            </a:extLst>
          </p:cNvPr>
          <p:cNvSpPr txBox="1"/>
          <p:nvPr/>
        </p:nvSpPr>
        <p:spPr>
          <a:xfrm>
            <a:off x="1188720" y="1074420"/>
            <a:ext cx="7509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in a blank cell next to the table.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a cell value.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anywhere outside the cell or press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key to add the value.</a:t>
            </a:r>
          </a:p>
        </p:txBody>
      </p:sp>
    </p:spTree>
    <p:extLst>
      <p:ext uri="{BB962C8B-B14F-4D97-AF65-F5344CB8AC3E}">
        <p14:creationId xmlns:p14="http://schemas.microsoft.com/office/powerpoint/2010/main" val="346010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833028" y="331911"/>
            <a:ext cx="5477942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Adding rows and columns adjacent to table</a:t>
            </a:r>
            <a:r>
              <a:rPr lang="en" sz="2800" dirty="0"/>
              <a:t>(Cntd…)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AE942-25FA-4B58-978C-39C324B9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1413194"/>
            <a:ext cx="6275070" cy="36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543050" y="145361"/>
            <a:ext cx="6046469" cy="723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Insert a Row or Column within a Table</a:t>
            </a:r>
            <a:br>
              <a:rPr lang="en-US" sz="2800" b="0" dirty="0"/>
            </a:b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FA5AC-51AB-410E-9D14-5E1013C6B02D}"/>
              </a:ext>
            </a:extLst>
          </p:cNvPr>
          <p:cNvSpPr txBox="1"/>
          <p:nvPr/>
        </p:nvSpPr>
        <p:spPr>
          <a:xfrm>
            <a:off x="1348740" y="1268730"/>
            <a:ext cx="66865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 cell in the table row or column next to where you want to add the row or column.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list arrow on the Home tab.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an insert table option.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Insert Table Rows Above: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Inserts a new row above the select    cell.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Insert Table Columns to the Left: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Inserts a new column to the left of the selected cell.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9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39;p123">
            <a:extLst>
              <a:ext uri="{FF2B5EF4-FFF2-40B4-BE49-F238E27FC236}">
                <a16:creationId xmlns:a16="http://schemas.microsoft.com/office/drawing/2014/main" id="{4397CB25-9548-A3AE-E618-81979CF7BE19}"/>
              </a:ext>
            </a:extLst>
          </p:cNvPr>
          <p:cNvSpPr txBox="1">
            <a:spLocks/>
          </p:cNvSpPr>
          <p:nvPr/>
        </p:nvSpPr>
        <p:spPr>
          <a:xfrm>
            <a:off x="1961341" y="130509"/>
            <a:ext cx="5221318" cy="86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dirty="0"/>
              <a:t>Insert a Row or Column within a Table</a:t>
            </a:r>
            <a:br>
              <a:rPr lang="en-US" dirty="0"/>
            </a:br>
            <a:r>
              <a:rPr lang="en" dirty="0"/>
              <a:t>(Cntd…)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ED776-37AE-4B90-A655-8A66F4FE7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" y="1161081"/>
            <a:ext cx="6858000" cy="38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5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833029" y="469071"/>
            <a:ext cx="5477942" cy="5734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Delete Rows and Columns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74C9B3D-80AB-18B6-221C-AAC14F7CE66D}"/>
              </a:ext>
            </a:extLst>
          </p:cNvPr>
          <p:cNvSpPr txBox="1">
            <a:spLocks noChangeArrowheads="1"/>
          </p:cNvSpPr>
          <p:nvPr/>
        </p:nvSpPr>
        <p:spPr>
          <a:xfrm>
            <a:off x="1833030" y="1604364"/>
            <a:ext cx="5477941" cy="2247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 cell in the row or column you want to delete.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the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list arrow.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Table Rows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Table Columns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66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23"/>
          <p:cNvSpPr txBox="1">
            <a:spLocks noGrp="1"/>
          </p:cNvSpPr>
          <p:nvPr>
            <p:ph type="ctrTitle"/>
          </p:nvPr>
        </p:nvSpPr>
        <p:spPr>
          <a:xfrm>
            <a:off x="1964850" y="102870"/>
            <a:ext cx="5214300" cy="601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Delete Rows and Columns</a:t>
            </a:r>
            <a:r>
              <a:rPr lang="en" dirty="0"/>
              <a:t>(Cntd…)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F89D3-4D78-4A2C-B378-F1EEF90A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60120"/>
            <a:ext cx="6858000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6930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lue variant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488</Words>
  <Application>Microsoft Office PowerPoint</Application>
  <PresentationFormat>On-screen Show (16:9)</PresentationFormat>
  <Paragraphs>58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Arial,Sans-Serif</vt:lpstr>
      <vt:lpstr>Catamaran Light</vt:lpstr>
      <vt:lpstr>Exo 2</vt:lpstr>
      <vt:lpstr>Fira Sans Extra Condensed Medium</vt:lpstr>
      <vt:lpstr>Roboto Condensed Light</vt:lpstr>
      <vt:lpstr>Times New Roman</vt:lpstr>
      <vt:lpstr>Tech Newsletter XL Blue variant by Slidesgo</vt:lpstr>
      <vt:lpstr>Create and modify Data Tables and Pivot Tables </vt:lpstr>
      <vt:lpstr>Creating Data Table</vt:lpstr>
      <vt:lpstr> Creating Data Table(Cntd...)</vt:lpstr>
      <vt:lpstr>Adding rows and columns adjacent to table</vt:lpstr>
      <vt:lpstr>Adding rows and columns adjacent to table(Cntd…)</vt:lpstr>
      <vt:lpstr>Insert a Row or Column within a Table </vt:lpstr>
      <vt:lpstr>PowerPoint Presentation</vt:lpstr>
      <vt:lpstr>Delete Rows and Columns</vt:lpstr>
      <vt:lpstr>Delete Rows and Columns(Cntd…)</vt:lpstr>
      <vt:lpstr>PowerPoint Presentation</vt:lpstr>
      <vt:lpstr>Create pivot table(Cntd…)</vt:lpstr>
      <vt:lpstr> Change the PivotTable Data Source</vt:lpstr>
      <vt:lpstr>Change the PivotTable Data Source(Cntd…)</vt:lpstr>
      <vt:lpstr>Move the PivotTable</vt:lpstr>
      <vt:lpstr>Move the PivotTable(Cntd…)</vt:lpstr>
      <vt:lpstr>Tasks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SAZZAD</dc:creator>
  <cp:lastModifiedBy>SAZZAD</cp:lastModifiedBy>
  <cp:revision>77</cp:revision>
  <dcterms:modified xsi:type="dcterms:W3CDTF">2022-12-11T17:35:27Z</dcterms:modified>
</cp:coreProperties>
</file>